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35"/>
    <a:srgbClr val="00E5C5"/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2DCB1-1FCD-4170-B2C1-FBCB53768963}" v="18" dt="2024-01-31T20:25:15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van Santana" userId="d4e980d7-b5b9-44ef-afe7-457da1c672dd" providerId="ADAL" clId="{AA82DCB1-1FCD-4170-B2C1-FBCB53768963}"/>
    <pc:docChg chg="modSld modMainMaster">
      <pc:chgData name="Gilvan Santana" userId="d4e980d7-b5b9-44ef-afe7-457da1c672dd" providerId="ADAL" clId="{AA82DCB1-1FCD-4170-B2C1-FBCB53768963}" dt="2024-01-31T20:25:15.012" v="17"/>
      <pc:docMkLst>
        <pc:docMk/>
      </pc:docMkLst>
      <pc:sldChg chg="modTransition">
        <pc:chgData name="Gilvan Santana" userId="d4e980d7-b5b9-44ef-afe7-457da1c672dd" providerId="ADAL" clId="{AA82DCB1-1FCD-4170-B2C1-FBCB53768963}" dt="2024-01-31T20:22:30.089" v="1"/>
        <pc:sldMkLst>
          <pc:docMk/>
          <pc:sldMk cId="3801953691" sldId="256"/>
        </pc:sldMkLst>
      </pc:sldChg>
      <pc:sldChg chg="modSp modTransition modAnim">
        <pc:chgData name="Gilvan Santana" userId="d4e980d7-b5b9-44ef-afe7-457da1c672dd" providerId="ADAL" clId="{AA82DCB1-1FCD-4170-B2C1-FBCB53768963}" dt="2024-01-31T20:24:28.332" v="12"/>
        <pc:sldMkLst>
          <pc:docMk/>
          <pc:sldMk cId="3800469385" sldId="257"/>
        </pc:sldMkLst>
        <pc:spChg chg="mod">
          <ac:chgData name="Gilvan Santana" userId="d4e980d7-b5b9-44ef-afe7-457da1c672dd" providerId="ADAL" clId="{AA82DCB1-1FCD-4170-B2C1-FBCB53768963}" dt="2024-01-31T20:23:55.707" v="9" actId="20577"/>
          <ac:spMkLst>
            <pc:docMk/>
            <pc:sldMk cId="3800469385" sldId="257"/>
            <ac:spMk id="5" creationId="{D14807A6-DA0C-7B09-5AB4-23EF44C79731}"/>
          </ac:spMkLst>
        </pc:spChg>
      </pc:sldChg>
      <pc:sldChg chg="modTransition modAnim">
        <pc:chgData name="Gilvan Santana" userId="d4e980d7-b5b9-44ef-afe7-457da1c672dd" providerId="ADAL" clId="{AA82DCB1-1FCD-4170-B2C1-FBCB53768963}" dt="2024-01-31T20:25:15.012" v="17"/>
        <pc:sldMkLst>
          <pc:docMk/>
          <pc:sldMk cId="199921576" sldId="258"/>
        </pc:sldMkLst>
      </pc:sldChg>
      <pc:sldChg chg="modTransition modAnim">
        <pc:chgData name="Gilvan Santana" userId="d4e980d7-b5b9-44ef-afe7-457da1c672dd" providerId="ADAL" clId="{AA82DCB1-1FCD-4170-B2C1-FBCB53768963}" dt="2024-01-31T20:24:34.093" v="14"/>
        <pc:sldMkLst>
          <pc:docMk/>
          <pc:sldMk cId="3127469062" sldId="259"/>
        </pc:sldMkLst>
      </pc:sldChg>
      <pc:sldChg chg="modTransition">
        <pc:chgData name="Gilvan Santana" userId="d4e980d7-b5b9-44ef-afe7-457da1c672dd" providerId="ADAL" clId="{AA82DCB1-1FCD-4170-B2C1-FBCB53768963}" dt="2024-01-31T20:22:30.089" v="1"/>
        <pc:sldMkLst>
          <pc:docMk/>
          <pc:sldMk cId="1607073342" sldId="260"/>
        </pc:sldMkLst>
      </pc:sldChg>
      <pc:sldMasterChg chg="modTransition modSldLayout">
        <pc:chgData name="Gilvan Santana" userId="d4e980d7-b5b9-44ef-afe7-457da1c672dd" providerId="ADAL" clId="{AA82DCB1-1FCD-4170-B2C1-FBCB53768963}" dt="2024-01-31T20:22:30.089" v="1"/>
        <pc:sldMasterMkLst>
          <pc:docMk/>
          <pc:sldMasterMk cId="2955629039" sldId="2147483648"/>
        </pc:sldMasterMkLst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201886019" sldId="2147483649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1908530354" sldId="2147483650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850844246" sldId="2147483651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1660989475" sldId="2147483652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1017362201" sldId="2147483653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2093737868" sldId="2147483654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63497569" sldId="2147483655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2118927643" sldId="2147483656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1031387987" sldId="2147483657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2686456882" sldId="2147483658"/>
          </pc:sldLayoutMkLst>
        </pc:sldLayoutChg>
        <pc:sldLayoutChg chg="modTransition">
          <pc:chgData name="Gilvan Santana" userId="d4e980d7-b5b9-44ef-afe7-457da1c672dd" providerId="ADAL" clId="{AA82DCB1-1FCD-4170-B2C1-FBCB53768963}" dt="2024-01-31T20:22:30.089" v="1"/>
          <pc:sldLayoutMkLst>
            <pc:docMk/>
            <pc:sldMasterMk cId="2955629039" sldId="2147483648"/>
            <pc:sldLayoutMk cId="1994480273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3DF2B-0E91-4A39-9902-ECE5617D93A6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47CD530-FF7D-4148-9893-411863889C42}">
      <dgm:prSet phldrT="[Text]"/>
      <dgm:spPr/>
      <dgm:t>
        <a:bodyPr/>
        <a:lstStyle/>
        <a:p>
          <a:r>
            <a:rPr lang="pt-BR" dirty="0"/>
            <a:t>Definição</a:t>
          </a:r>
        </a:p>
      </dgm:t>
    </dgm:pt>
    <dgm:pt modelId="{CA58E39B-B493-49F4-814B-3619ECFCE58B}" type="parTrans" cxnId="{F7B84137-6977-49CD-A9C9-C6C86A3BBA04}">
      <dgm:prSet/>
      <dgm:spPr/>
      <dgm:t>
        <a:bodyPr/>
        <a:lstStyle/>
        <a:p>
          <a:endParaRPr lang="pt-BR"/>
        </a:p>
      </dgm:t>
    </dgm:pt>
    <dgm:pt modelId="{612C3FB1-F2AE-44C5-9906-29B971E0E39B}" type="sibTrans" cxnId="{F7B84137-6977-49CD-A9C9-C6C86A3BBA04}">
      <dgm:prSet/>
      <dgm:spPr/>
      <dgm:t>
        <a:bodyPr/>
        <a:lstStyle/>
        <a:p>
          <a:endParaRPr lang="pt-BR"/>
        </a:p>
      </dgm:t>
    </dgm:pt>
    <dgm:pt modelId="{11B21989-7C57-4E99-A753-C0086CA695FC}">
      <dgm:prSet phldrT="[Text]"/>
      <dgm:spPr/>
      <dgm:t>
        <a:bodyPr/>
        <a:lstStyle/>
        <a:p>
          <a:r>
            <a:rPr lang="pt-BR" dirty="0"/>
            <a:t>Performance</a:t>
          </a:r>
        </a:p>
      </dgm:t>
    </dgm:pt>
    <dgm:pt modelId="{4262ABCC-1062-4F09-A51F-89026DD2E402}" type="parTrans" cxnId="{3DE90D08-7D6E-4E00-8FA2-AC8313F6CA0B}">
      <dgm:prSet/>
      <dgm:spPr/>
      <dgm:t>
        <a:bodyPr/>
        <a:lstStyle/>
        <a:p>
          <a:endParaRPr lang="pt-BR"/>
        </a:p>
      </dgm:t>
    </dgm:pt>
    <dgm:pt modelId="{A4F05DD0-A6E8-4B66-87A3-9EA3ABDF8A5F}" type="sibTrans" cxnId="{3DE90D08-7D6E-4E00-8FA2-AC8313F6CA0B}">
      <dgm:prSet/>
      <dgm:spPr/>
      <dgm:t>
        <a:bodyPr/>
        <a:lstStyle/>
        <a:p>
          <a:endParaRPr lang="pt-BR"/>
        </a:p>
      </dgm:t>
    </dgm:pt>
    <dgm:pt modelId="{644E1142-9363-4EE4-A674-57ABF3EC7995}">
      <dgm:prSet phldrT="[Text]"/>
      <dgm:spPr/>
      <dgm:t>
        <a:bodyPr/>
        <a:lstStyle/>
        <a:p>
          <a:r>
            <a:rPr lang="pt-BR" dirty="0"/>
            <a:t>Apuração</a:t>
          </a:r>
        </a:p>
      </dgm:t>
    </dgm:pt>
    <dgm:pt modelId="{4A69AF0E-E189-40F2-8724-41D8ED562CF4}" type="parTrans" cxnId="{736222B4-5F60-457B-AC77-1DEBD2D8C7E5}">
      <dgm:prSet/>
      <dgm:spPr/>
      <dgm:t>
        <a:bodyPr/>
        <a:lstStyle/>
        <a:p>
          <a:endParaRPr lang="pt-BR"/>
        </a:p>
      </dgm:t>
    </dgm:pt>
    <dgm:pt modelId="{D76B303D-AD10-4CD1-9FE6-5531FCF28C99}" type="sibTrans" cxnId="{736222B4-5F60-457B-AC77-1DEBD2D8C7E5}">
      <dgm:prSet/>
      <dgm:spPr/>
      <dgm:t>
        <a:bodyPr/>
        <a:lstStyle/>
        <a:p>
          <a:endParaRPr lang="pt-BR"/>
        </a:p>
      </dgm:t>
    </dgm:pt>
    <dgm:pt modelId="{2BFFA4D3-6258-48AA-BD53-7440A3428FDF}">
      <dgm:prSet phldrT="[Text]"/>
      <dgm:spPr/>
      <dgm:t>
        <a:bodyPr/>
        <a:lstStyle/>
        <a:p>
          <a:r>
            <a:rPr lang="pt-BR" dirty="0"/>
            <a:t>Projeções</a:t>
          </a:r>
        </a:p>
      </dgm:t>
    </dgm:pt>
    <dgm:pt modelId="{091C90BC-542D-4398-B8D5-A8D90C962122}" type="parTrans" cxnId="{4D62FAE8-3752-4FF9-9809-8187689A5B8B}">
      <dgm:prSet/>
      <dgm:spPr/>
      <dgm:t>
        <a:bodyPr/>
        <a:lstStyle/>
        <a:p>
          <a:endParaRPr lang="pt-BR"/>
        </a:p>
      </dgm:t>
    </dgm:pt>
    <dgm:pt modelId="{A2817D00-9D6B-4A75-AE4C-A65A139EB2E7}" type="sibTrans" cxnId="{4D62FAE8-3752-4FF9-9809-8187689A5B8B}">
      <dgm:prSet/>
      <dgm:spPr/>
      <dgm:t>
        <a:bodyPr/>
        <a:lstStyle/>
        <a:p>
          <a:endParaRPr lang="pt-BR"/>
        </a:p>
      </dgm:t>
    </dgm:pt>
    <dgm:pt modelId="{192558F0-B33F-4546-9A17-7B2870BEABA1}" type="pres">
      <dgm:prSet presAssocID="{1973DF2B-0E91-4A39-9902-ECE5617D93A6}" presName="linear" presStyleCnt="0">
        <dgm:presLayoutVars>
          <dgm:dir/>
          <dgm:animLvl val="lvl"/>
          <dgm:resizeHandles val="exact"/>
        </dgm:presLayoutVars>
      </dgm:prSet>
      <dgm:spPr/>
    </dgm:pt>
    <dgm:pt modelId="{EAD4847B-A31B-4B20-88EC-43A4425D5B81}" type="pres">
      <dgm:prSet presAssocID="{147CD530-FF7D-4148-9893-411863889C42}" presName="parentLin" presStyleCnt="0"/>
      <dgm:spPr/>
    </dgm:pt>
    <dgm:pt modelId="{879D1D63-C4C7-485B-90DA-F196296C31D1}" type="pres">
      <dgm:prSet presAssocID="{147CD530-FF7D-4148-9893-411863889C42}" presName="parentLeftMargin" presStyleLbl="node1" presStyleIdx="0" presStyleCnt="4"/>
      <dgm:spPr/>
    </dgm:pt>
    <dgm:pt modelId="{E81B1E8E-7589-48AC-850C-14D41943E385}" type="pres">
      <dgm:prSet presAssocID="{147CD530-FF7D-4148-9893-411863889C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05C049-6D9D-4811-8EC8-7D6ACDF00C10}" type="pres">
      <dgm:prSet presAssocID="{147CD530-FF7D-4148-9893-411863889C42}" presName="negativeSpace" presStyleCnt="0"/>
      <dgm:spPr/>
    </dgm:pt>
    <dgm:pt modelId="{C0CF2EB3-1B11-4F96-A545-22128EB239FB}" type="pres">
      <dgm:prSet presAssocID="{147CD530-FF7D-4148-9893-411863889C42}" presName="childText" presStyleLbl="conFgAcc1" presStyleIdx="0" presStyleCnt="4">
        <dgm:presLayoutVars>
          <dgm:bulletEnabled val="1"/>
        </dgm:presLayoutVars>
      </dgm:prSet>
      <dgm:spPr/>
    </dgm:pt>
    <dgm:pt modelId="{8A8CEFCC-BE9A-40DD-A470-5785D82CF5D2}" type="pres">
      <dgm:prSet presAssocID="{612C3FB1-F2AE-44C5-9906-29B971E0E39B}" presName="spaceBetweenRectangles" presStyleCnt="0"/>
      <dgm:spPr/>
    </dgm:pt>
    <dgm:pt modelId="{BD131B94-E9BE-4C0C-B026-5848B79B3BFC}" type="pres">
      <dgm:prSet presAssocID="{11B21989-7C57-4E99-A753-C0086CA695FC}" presName="parentLin" presStyleCnt="0"/>
      <dgm:spPr/>
    </dgm:pt>
    <dgm:pt modelId="{A7545FAF-A47A-41EC-A81A-DAF69A6DD319}" type="pres">
      <dgm:prSet presAssocID="{11B21989-7C57-4E99-A753-C0086CA695FC}" presName="parentLeftMargin" presStyleLbl="node1" presStyleIdx="0" presStyleCnt="4"/>
      <dgm:spPr/>
    </dgm:pt>
    <dgm:pt modelId="{1713F8A3-D11E-4DF3-89BB-EAE6192548E8}" type="pres">
      <dgm:prSet presAssocID="{11B21989-7C57-4E99-A753-C0086CA695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73B770-F853-4CE3-B7BD-8D5F6A6CB6B2}" type="pres">
      <dgm:prSet presAssocID="{11B21989-7C57-4E99-A753-C0086CA695FC}" presName="negativeSpace" presStyleCnt="0"/>
      <dgm:spPr/>
    </dgm:pt>
    <dgm:pt modelId="{83A48866-5FFD-4A81-B800-F8284FDB062C}" type="pres">
      <dgm:prSet presAssocID="{11B21989-7C57-4E99-A753-C0086CA695FC}" presName="childText" presStyleLbl="conFgAcc1" presStyleIdx="1" presStyleCnt="4">
        <dgm:presLayoutVars>
          <dgm:bulletEnabled val="1"/>
        </dgm:presLayoutVars>
      </dgm:prSet>
      <dgm:spPr/>
    </dgm:pt>
    <dgm:pt modelId="{09FD8A4E-2214-41CA-BB43-10F4164EA9B5}" type="pres">
      <dgm:prSet presAssocID="{A4F05DD0-A6E8-4B66-87A3-9EA3ABDF8A5F}" presName="spaceBetweenRectangles" presStyleCnt="0"/>
      <dgm:spPr/>
    </dgm:pt>
    <dgm:pt modelId="{1150A439-2490-42C8-9E99-8C5F49B47444}" type="pres">
      <dgm:prSet presAssocID="{644E1142-9363-4EE4-A674-57ABF3EC7995}" presName="parentLin" presStyleCnt="0"/>
      <dgm:spPr/>
    </dgm:pt>
    <dgm:pt modelId="{7C9FBB00-63CE-42B8-9ACA-8B443DB121EE}" type="pres">
      <dgm:prSet presAssocID="{644E1142-9363-4EE4-A674-57ABF3EC7995}" presName="parentLeftMargin" presStyleLbl="node1" presStyleIdx="1" presStyleCnt="4"/>
      <dgm:spPr/>
    </dgm:pt>
    <dgm:pt modelId="{A147662D-B991-4367-8877-130C5CA8AA51}" type="pres">
      <dgm:prSet presAssocID="{644E1142-9363-4EE4-A674-57ABF3EC79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48E74D-0DEB-494A-B8D4-2DD775CEE2CF}" type="pres">
      <dgm:prSet presAssocID="{644E1142-9363-4EE4-A674-57ABF3EC7995}" presName="negativeSpace" presStyleCnt="0"/>
      <dgm:spPr/>
    </dgm:pt>
    <dgm:pt modelId="{84EE8A66-0576-4B6E-B686-C719F35444BD}" type="pres">
      <dgm:prSet presAssocID="{644E1142-9363-4EE4-A674-57ABF3EC7995}" presName="childText" presStyleLbl="conFgAcc1" presStyleIdx="2" presStyleCnt="4">
        <dgm:presLayoutVars>
          <dgm:bulletEnabled val="1"/>
        </dgm:presLayoutVars>
      </dgm:prSet>
      <dgm:spPr/>
    </dgm:pt>
    <dgm:pt modelId="{94E38005-A759-4EBE-BC3B-621D6180FEBB}" type="pres">
      <dgm:prSet presAssocID="{D76B303D-AD10-4CD1-9FE6-5531FCF28C99}" presName="spaceBetweenRectangles" presStyleCnt="0"/>
      <dgm:spPr/>
    </dgm:pt>
    <dgm:pt modelId="{7E1DFB23-44D3-476F-BD62-45E1BD73DC53}" type="pres">
      <dgm:prSet presAssocID="{2BFFA4D3-6258-48AA-BD53-7440A3428FDF}" presName="parentLin" presStyleCnt="0"/>
      <dgm:spPr/>
    </dgm:pt>
    <dgm:pt modelId="{24F35EDA-0D2F-4FB4-BEAE-D1020E4AE5A9}" type="pres">
      <dgm:prSet presAssocID="{2BFFA4D3-6258-48AA-BD53-7440A3428FDF}" presName="parentLeftMargin" presStyleLbl="node1" presStyleIdx="2" presStyleCnt="4"/>
      <dgm:spPr/>
    </dgm:pt>
    <dgm:pt modelId="{11E35EB9-C52D-4573-8BD0-5E5A5A3849DD}" type="pres">
      <dgm:prSet presAssocID="{2BFFA4D3-6258-48AA-BD53-7440A3428F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6B5E323-5C62-4F83-80BF-D27BABB2141A}" type="pres">
      <dgm:prSet presAssocID="{2BFFA4D3-6258-48AA-BD53-7440A3428FDF}" presName="negativeSpace" presStyleCnt="0"/>
      <dgm:spPr/>
    </dgm:pt>
    <dgm:pt modelId="{C1C78F61-7638-4468-9DE2-2C72B4DD2A12}" type="pres">
      <dgm:prSet presAssocID="{2BFFA4D3-6258-48AA-BD53-7440A3428F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E90D08-7D6E-4E00-8FA2-AC8313F6CA0B}" srcId="{1973DF2B-0E91-4A39-9902-ECE5617D93A6}" destId="{11B21989-7C57-4E99-A753-C0086CA695FC}" srcOrd="1" destOrd="0" parTransId="{4262ABCC-1062-4F09-A51F-89026DD2E402}" sibTransId="{A4F05DD0-A6E8-4B66-87A3-9EA3ABDF8A5F}"/>
    <dgm:cxn modelId="{F7B84137-6977-49CD-A9C9-C6C86A3BBA04}" srcId="{1973DF2B-0E91-4A39-9902-ECE5617D93A6}" destId="{147CD530-FF7D-4148-9893-411863889C42}" srcOrd="0" destOrd="0" parTransId="{CA58E39B-B493-49F4-814B-3619ECFCE58B}" sibTransId="{612C3FB1-F2AE-44C5-9906-29B971E0E39B}"/>
    <dgm:cxn modelId="{CE647C61-4DC1-4CE0-A1C6-A1ADD9674C7D}" type="presOf" srcId="{147CD530-FF7D-4148-9893-411863889C42}" destId="{E81B1E8E-7589-48AC-850C-14D41943E385}" srcOrd="1" destOrd="0" presId="urn:microsoft.com/office/officeart/2005/8/layout/list1"/>
    <dgm:cxn modelId="{D6283E4D-7F0A-4C51-98CF-03CCCDF2DBD8}" type="presOf" srcId="{11B21989-7C57-4E99-A753-C0086CA695FC}" destId="{1713F8A3-D11E-4DF3-89BB-EAE6192548E8}" srcOrd="1" destOrd="0" presId="urn:microsoft.com/office/officeart/2005/8/layout/list1"/>
    <dgm:cxn modelId="{D2B6FC54-3E77-4DED-8A47-7E9ADACCE56B}" type="presOf" srcId="{644E1142-9363-4EE4-A674-57ABF3EC7995}" destId="{7C9FBB00-63CE-42B8-9ACA-8B443DB121EE}" srcOrd="0" destOrd="0" presId="urn:microsoft.com/office/officeart/2005/8/layout/list1"/>
    <dgm:cxn modelId="{448B2C7D-461A-4A03-B816-2C5ADB0C1B78}" type="presOf" srcId="{2BFFA4D3-6258-48AA-BD53-7440A3428FDF}" destId="{11E35EB9-C52D-4573-8BD0-5E5A5A3849DD}" srcOrd="1" destOrd="0" presId="urn:microsoft.com/office/officeart/2005/8/layout/list1"/>
    <dgm:cxn modelId="{ABE13399-CF58-40B2-B75A-7F16E7FBBB96}" type="presOf" srcId="{2BFFA4D3-6258-48AA-BD53-7440A3428FDF}" destId="{24F35EDA-0D2F-4FB4-BEAE-D1020E4AE5A9}" srcOrd="0" destOrd="0" presId="urn:microsoft.com/office/officeart/2005/8/layout/list1"/>
    <dgm:cxn modelId="{69E4579E-6297-48C0-8C6C-A26E6C2CC144}" type="presOf" srcId="{644E1142-9363-4EE4-A674-57ABF3EC7995}" destId="{A147662D-B991-4367-8877-130C5CA8AA51}" srcOrd="1" destOrd="0" presId="urn:microsoft.com/office/officeart/2005/8/layout/list1"/>
    <dgm:cxn modelId="{736222B4-5F60-457B-AC77-1DEBD2D8C7E5}" srcId="{1973DF2B-0E91-4A39-9902-ECE5617D93A6}" destId="{644E1142-9363-4EE4-A674-57ABF3EC7995}" srcOrd="2" destOrd="0" parTransId="{4A69AF0E-E189-40F2-8724-41D8ED562CF4}" sibTransId="{D76B303D-AD10-4CD1-9FE6-5531FCF28C99}"/>
    <dgm:cxn modelId="{D2E955CD-462E-4423-8600-24DA110980DF}" type="presOf" srcId="{147CD530-FF7D-4148-9893-411863889C42}" destId="{879D1D63-C4C7-485B-90DA-F196296C31D1}" srcOrd="0" destOrd="0" presId="urn:microsoft.com/office/officeart/2005/8/layout/list1"/>
    <dgm:cxn modelId="{9A3349D9-E71C-43A5-B2D0-203282267698}" type="presOf" srcId="{11B21989-7C57-4E99-A753-C0086CA695FC}" destId="{A7545FAF-A47A-41EC-A81A-DAF69A6DD319}" srcOrd="0" destOrd="0" presId="urn:microsoft.com/office/officeart/2005/8/layout/list1"/>
    <dgm:cxn modelId="{4D62FAE8-3752-4FF9-9809-8187689A5B8B}" srcId="{1973DF2B-0E91-4A39-9902-ECE5617D93A6}" destId="{2BFFA4D3-6258-48AA-BD53-7440A3428FDF}" srcOrd="3" destOrd="0" parTransId="{091C90BC-542D-4398-B8D5-A8D90C962122}" sibTransId="{A2817D00-9D6B-4A75-AE4C-A65A139EB2E7}"/>
    <dgm:cxn modelId="{08A00CED-E0CE-457D-967C-8A2028AEC0F0}" type="presOf" srcId="{1973DF2B-0E91-4A39-9902-ECE5617D93A6}" destId="{192558F0-B33F-4546-9A17-7B2870BEABA1}" srcOrd="0" destOrd="0" presId="urn:microsoft.com/office/officeart/2005/8/layout/list1"/>
    <dgm:cxn modelId="{8323C916-CDBE-4CC6-8B03-D0C18070A0EC}" type="presParOf" srcId="{192558F0-B33F-4546-9A17-7B2870BEABA1}" destId="{EAD4847B-A31B-4B20-88EC-43A4425D5B81}" srcOrd="0" destOrd="0" presId="urn:microsoft.com/office/officeart/2005/8/layout/list1"/>
    <dgm:cxn modelId="{3DFDDFD2-43FA-49FB-A0F6-5D998CDEF7AB}" type="presParOf" srcId="{EAD4847B-A31B-4B20-88EC-43A4425D5B81}" destId="{879D1D63-C4C7-485B-90DA-F196296C31D1}" srcOrd="0" destOrd="0" presId="urn:microsoft.com/office/officeart/2005/8/layout/list1"/>
    <dgm:cxn modelId="{462AFA95-457C-45F7-AEA1-9D691A7718A2}" type="presParOf" srcId="{EAD4847B-A31B-4B20-88EC-43A4425D5B81}" destId="{E81B1E8E-7589-48AC-850C-14D41943E385}" srcOrd="1" destOrd="0" presId="urn:microsoft.com/office/officeart/2005/8/layout/list1"/>
    <dgm:cxn modelId="{C0BB0E57-BF03-4D69-A743-910D8D806F7B}" type="presParOf" srcId="{192558F0-B33F-4546-9A17-7B2870BEABA1}" destId="{2605C049-6D9D-4811-8EC8-7D6ACDF00C10}" srcOrd="1" destOrd="0" presId="urn:microsoft.com/office/officeart/2005/8/layout/list1"/>
    <dgm:cxn modelId="{11455C8A-BC6F-44CA-8CE7-E06725DEF94B}" type="presParOf" srcId="{192558F0-B33F-4546-9A17-7B2870BEABA1}" destId="{C0CF2EB3-1B11-4F96-A545-22128EB239FB}" srcOrd="2" destOrd="0" presId="urn:microsoft.com/office/officeart/2005/8/layout/list1"/>
    <dgm:cxn modelId="{FCC9C92C-A77A-4504-A70C-A32C3EC0B6D4}" type="presParOf" srcId="{192558F0-B33F-4546-9A17-7B2870BEABA1}" destId="{8A8CEFCC-BE9A-40DD-A470-5785D82CF5D2}" srcOrd="3" destOrd="0" presId="urn:microsoft.com/office/officeart/2005/8/layout/list1"/>
    <dgm:cxn modelId="{82531D7F-585A-4DF7-BB2D-949D19F65393}" type="presParOf" srcId="{192558F0-B33F-4546-9A17-7B2870BEABA1}" destId="{BD131B94-E9BE-4C0C-B026-5848B79B3BFC}" srcOrd="4" destOrd="0" presId="urn:microsoft.com/office/officeart/2005/8/layout/list1"/>
    <dgm:cxn modelId="{CEB6914D-F81A-4077-A8C6-BE91536CBA59}" type="presParOf" srcId="{BD131B94-E9BE-4C0C-B026-5848B79B3BFC}" destId="{A7545FAF-A47A-41EC-A81A-DAF69A6DD319}" srcOrd="0" destOrd="0" presId="urn:microsoft.com/office/officeart/2005/8/layout/list1"/>
    <dgm:cxn modelId="{A3D7E09E-D63B-41E6-B6EB-11D3F705D7D4}" type="presParOf" srcId="{BD131B94-E9BE-4C0C-B026-5848B79B3BFC}" destId="{1713F8A3-D11E-4DF3-89BB-EAE6192548E8}" srcOrd="1" destOrd="0" presId="urn:microsoft.com/office/officeart/2005/8/layout/list1"/>
    <dgm:cxn modelId="{711FE0DB-6A09-4E40-AC53-F618D6FD9ADF}" type="presParOf" srcId="{192558F0-B33F-4546-9A17-7B2870BEABA1}" destId="{1673B770-F853-4CE3-B7BD-8D5F6A6CB6B2}" srcOrd="5" destOrd="0" presId="urn:microsoft.com/office/officeart/2005/8/layout/list1"/>
    <dgm:cxn modelId="{B98ABAEA-9465-4D0E-80F5-C3CC6869B8D5}" type="presParOf" srcId="{192558F0-B33F-4546-9A17-7B2870BEABA1}" destId="{83A48866-5FFD-4A81-B800-F8284FDB062C}" srcOrd="6" destOrd="0" presId="urn:microsoft.com/office/officeart/2005/8/layout/list1"/>
    <dgm:cxn modelId="{C7C47601-A45B-4264-B5C9-E5960F776BC0}" type="presParOf" srcId="{192558F0-B33F-4546-9A17-7B2870BEABA1}" destId="{09FD8A4E-2214-41CA-BB43-10F4164EA9B5}" srcOrd="7" destOrd="0" presId="urn:microsoft.com/office/officeart/2005/8/layout/list1"/>
    <dgm:cxn modelId="{FC274FCF-ECF1-438F-8058-B29996447FA6}" type="presParOf" srcId="{192558F0-B33F-4546-9A17-7B2870BEABA1}" destId="{1150A439-2490-42C8-9E99-8C5F49B47444}" srcOrd="8" destOrd="0" presId="urn:microsoft.com/office/officeart/2005/8/layout/list1"/>
    <dgm:cxn modelId="{6FB32234-0811-4B05-A5DD-8E48D9036CCC}" type="presParOf" srcId="{1150A439-2490-42C8-9E99-8C5F49B47444}" destId="{7C9FBB00-63CE-42B8-9ACA-8B443DB121EE}" srcOrd="0" destOrd="0" presId="urn:microsoft.com/office/officeart/2005/8/layout/list1"/>
    <dgm:cxn modelId="{42B93A5C-874D-4488-9F94-F3C3385B205B}" type="presParOf" srcId="{1150A439-2490-42C8-9E99-8C5F49B47444}" destId="{A147662D-B991-4367-8877-130C5CA8AA51}" srcOrd="1" destOrd="0" presId="urn:microsoft.com/office/officeart/2005/8/layout/list1"/>
    <dgm:cxn modelId="{D4AE2242-1E5B-44B1-BF43-7CDC23F944F1}" type="presParOf" srcId="{192558F0-B33F-4546-9A17-7B2870BEABA1}" destId="{7748E74D-0DEB-494A-B8D4-2DD775CEE2CF}" srcOrd="9" destOrd="0" presId="urn:microsoft.com/office/officeart/2005/8/layout/list1"/>
    <dgm:cxn modelId="{B19963F0-72D5-4C9B-BB56-18CB4E503C9D}" type="presParOf" srcId="{192558F0-B33F-4546-9A17-7B2870BEABA1}" destId="{84EE8A66-0576-4B6E-B686-C719F35444BD}" srcOrd="10" destOrd="0" presId="urn:microsoft.com/office/officeart/2005/8/layout/list1"/>
    <dgm:cxn modelId="{2717BDFA-D84C-4C0E-B0A9-09657625A117}" type="presParOf" srcId="{192558F0-B33F-4546-9A17-7B2870BEABA1}" destId="{94E38005-A759-4EBE-BC3B-621D6180FEBB}" srcOrd="11" destOrd="0" presId="urn:microsoft.com/office/officeart/2005/8/layout/list1"/>
    <dgm:cxn modelId="{24C638D8-6F91-49AA-ADA3-78B616B9AEC7}" type="presParOf" srcId="{192558F0-B33F-4546-9A17-7B2870BEABA1}" destId="{7E1DFB23-44D3-476F-BD62-45E1BD73DC53}" srcOrd="12" destOrd="0" presId="urn:microsoft.com/office/officeart/2005/8/layout/list1"/>
    <dgm:cxn modelId="{10C10AAE-F376-4537-8E65-AACA95F0A7E2}" type="presParOf" srcId="{7E1DFB23-44D3-476F-BD62-45E1BD73DC53}" destId="{24F35EDA-0D2F-4FB4-BEAE-D1020E4AE5A9}" srcOrd="0" destOrd="0" presId="urn:microsoft.com/office/officeart/2005/8/layout/list1"/>
    <dgm:cxn modelId="{08EA4E10-96A7-4D40-AAE7-61C54DAAD75C}" type="presParOf" srcId="{7E1DFB23-44D3-476F-BD62-45E1BD73DC53}" destId="{11E35EB9-C52D-4573-8BD0-5E5A5A3849DD}" srcOrd="1" destOrd="0" presId="urn:microsoft.com/office/officeart/2005/8/layout/list1"/>
    <dgm:cxn modelId="{1ECDB5BC-89B6-45D9-8F8E-392BCAE86328}" type="presParOf" srcId="{192558F0-B33F-4546-9A17-7B2870BEABA1}" destId="{86B5E323-5C62-4F83-80BF-D27BABB2141A}" srcOrd="13" destOrd="0" presId="urn:microsoft.com/office/officeart/2005/8/layout/list1"/>
    <dgm:cxn modelId="{A8473F1D-ADEC-4D5C-9171-BCC1E4F0BFE0}" type="presParOf" srcId="{192558F0-B33F-4546-9A17-7B2870BEABA1}" destId="{C1C78F61-7638-4468-9DE2-2C72B4DD2A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F2EB3-1B11-4F96-A545-22128EB239FB}">
      <dsp:nvSpPr>
        <dsp:cNvPr id="0" name=""/>
        <dsp:cNvSpPr/>
      </dsp:nvSpPr>
      <dsp:spPr>
        <a:xfrm>
          <a:off x="0" y="370782"/>
          <a:ext cx="496137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B1E8E-7589-48AC-850C-14D41943E385}">
      <dsp:nvSpPr>
        <dsp:cNvPr id="0" name=""/>
        <dsp:cNvSpPr/>
      </dsp:nvSpPr>
      <dsp:spPr>
        <a:xfrm>
          <a:off x="248068" y="75582"/>
          <a:ext cx="3472963" cy="5904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70" tIns="0" rIns="1312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Definição</a:t>
          </a:r>
        </a:p>
      </dsp:txBody>
      <dsp:txXfrm>
        <a:off x="276889" y="104403"/>
        <a:ext cx="3415321" cy="532758"/>
      </dsp:txXfrm>
    </dsp:sp>
    <dsp:sp modelId="{83A48866-5FFD-4A81-B800-F8284FDB062C}">
      <dsp:nvSpPr>
        <dsp:cNvPr id="0" name=""/>
        <dsp:cNvSpPr/>
      </dsp:nvSpPr>
      <dsp:spPr>
        <a:xfrm>
          <a:off x="0" y="1277983"/>
          <a:ext cx="496137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3F8A3-D11E-4DF3-89BB-EAE6192548E8}">
      <dsp:nvSpPr>
        <dsp:cNvPr id="0" name=""/>
        <dsp:cNvSpPr/>
      </dsp:nvSpPr>
      <dsp:spPr>
        <a:xfrm>
          <a:off x="248068" y="982783"/>
          <a:ext cx="3472963" cy="59040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70" tIns="0" rIns="1312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Performance</a:t>
          </a:r>
        </a:p>
      </dsp:txBody>
      <dsp:txXfrm>
        <a:off x="276889" y="1011604"/>
        <a:ext cx="3415321" cy="532758"/>
      </dsp:txXfrm>
    </dsp:sp>
    <dsp:sp modelId="{84EE8A66-0576-4B6E-B686-C719F35444BD}">
      <dsp:nvSpPr>
        <dsp:cNvPr id="0" name=""/>
        <dsp:cNvSpPr/>
      </dsp:nvSpPr>
      <dsp:spPr>
        <a:xfrm>
          <a:off x="0" y="2185183"/>
          <a:ext cx="496137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7662D-B991-4367-8877-130C5CA8AA51}">
      <dsp:nvSpPr>
        <dsp:cNvPr id="0" name=""/>
        <dsp:cNvSpPr/>
      </dsp:nvSpPr>
      <dsp:spPr>
        <a:xfrm>
          <a:off x="248068" y="1889983"/>
          <a:ext cx="3472963" cy="590400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70" tIns="0" rIns="1312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Apuração</a:t>
          </a:r>
        </a:p>
      </dsp:txBody>
      <dsp:txXfrm>
        <a:off x="276889" y="1918804"/>
        <a:ext cx="3415321" cy="532758"/>
      </dsp:txXfrm>
    </dsp:sp>
    <dsp:sp modelId="{C1C78F61-7638-4468-9DE2-2C72B4DD2A12}">
      <dsp:nvSpPr>
        <dsp:cNvPr id="0" name=""/>
        <dsp:cNvSpPr/>
      </dsp:nvSpPr>
      <dsp:spPr>
        <a:xfrm>
          <a:off x="0" y="3092383"/>
          <a:ext cx="496137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35EB9-C52D-4573-8BD0-5E5A5A3849DD}">
      <dsp:nvSpPr>
        <dsp:cNvPr id="0" name=""/>
        <dsp:cNvSpPr/>
      </dsp:nvSpPr>
      <dsp:spPr>
        <a:xfrm>
          <a:off x="248068" y="2797183"/>
          <a:ext cx="3472963" cy="590400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70" tIns="0" rIns="13127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Projeções</a:t>
          </a:r>
        </a:p>
      </dsp:txBody>
      <dsp:txXfrm>
        <a:off x="276889" y="2826004"/>
        <a:ext cx="34153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F1CC0-85EC-366F-5567-C90D3F4D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78B15D-F51C-2447-19CC-B8CA06CD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D75ED-2785-30EE-C436-EABCA02D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E1DFC-9BC7-D35F-49A5-C8A666F6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CCFA5-963A-F827-2FA1-7FBE6F2F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8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0FBE1-6341-09CE-B5E5-B775DBC5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EB87BE-A47F-BD85-3054-8CD78A2BC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0D39C-D78A-DB19-630E-31D7F017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3BE135-D1D5-114F-619C-7B06CE17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3E6DC8-FB92-2237-5F14-C298701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F06515-2AB8-0888-69A7-D13B4B86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6F189A-9458-7AD4-FE3B-05CBF68E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DA8DB-96D1-176F-7CEE-F1D6382C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6831F-8168-2ED9-186E-3AFF3260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945CA-ED97-B1E2-30F1-2C7C0446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8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052C5-B666-1C4D-4411-3EA6484A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89AE1D-7F06-3D61-D667-384A82595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BFE636-E2A2-C30C-8F4D-8E0AB079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73DB0F-7620-36D2-D8E6-CB09D80C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3BB10-A0BA-4958-D95E-018ACE1C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53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DA949-86FD-4469-34FB-FE412486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81ED02-3843-479E-74F9-78739D10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A09FCF-9291-B9B7-F274-ADD9CF0A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952977-7E94-A728-E73C-2D4C7F75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E03D5-418E-F9F4-1EE6-0FB85BC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84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8A053-21F8-31D8-0549-C2AD15A3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760AF9-CDC1-93EC-03CB-4F6BE9D87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B423FD-87D4-2D3F-6A2A-14E226C48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4AD189-81D0-29A2-3BEC-2AC769E1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4304F2-F76E-9A2E-4E12-B4248B4C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0D0BAC-ED4A-184B-2E06-B63E6AFE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8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2B236-15A2-13E1-E32B-9D8029E3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2C77A1-449B-3776-512A-C422EB16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F61DD5-6B46-508F-0BEE-4484211A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686746-4180-0D88-B8E2-512DBC165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1B64FA-80E1-34B2-1221-3702F686E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57535D-2B03-459C-41F9-3AB5BA26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FF2AE9-0A21-0FFC-7E09-6A782A61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C0892A-5B10-CD01-FFED-EDF2FF5D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36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DF4D-D263-F4C2-30B7-4891F33C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FF6E00-7670-B88C-3FDE-DC89E647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92701D-8658-9E8E-C9C5-937D3358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096EA1-AD02-D4A0-90B9-725AE293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3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BFC304-BC71-F52F-404D-1DB8036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3D536E-ACC3-5359-28E3-8A948127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6E8FE0-4099-26AD-D882-831C2E69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9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0DAEF-89D7-E23B-A055-58D51E38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DC6621-5427-901D-EB48-2C1B7954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A9F32A-B70C-4833-C743-E827BFF8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99BFF1-EFAA-B55D-8885-1D6910F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4E23CC-6B8B-30E0-95D7-FB19C517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1D5EB-2554-4973-7493-157FE046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92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BA51E-89B1-0431-C083-DE944924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3CE835-0FB7-1CA3-2465-852643E1F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8842D8-5F5D-7788-8722-A19B696C3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91B5B3-5BAA-C7ED-9D57-D684ED4E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A326F6-6F82-0AEB-361A-34173DDE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66AEFE-3D6B-0C41-6A99-B1B00E87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38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957CEF-85D7-8E70-EA96-84CD5223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ECD4E2-DD84-C258-16B0-405AA13B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27B8C9-CAE3-F3FD-3B72-972D3CE6A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9379-5F7E-4CAC-98C4-3374A5381CC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607D9-5752-D852-52B6-068F0DED3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19B2E-401F-597F-3A6E-84AFFDE97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DA7B-2313-4C71-8427-9D2AE41FD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2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5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1F358F2D-3B4E-E5D1-86CE-3C77AE9C18A5}"/>
              </a:ext>
            </a:extLst>
          </p:cNvPr>
          <p:cNvSpPr txBox="1"/>
          <p:nvPr/>
        </p:nvSpPr>
        <p:spPr>
          <a:xfrm>
            <a:off x="936258" y="2307685"/>
            <a:ext cx="9074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0" b="1" spc="-150" dirty="0">
                <a:solidFill>
                  <a:srgbClr val="001835"/>
                </a:solidFill>
              </a:rPr>
              <a:t>INDICADORES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14807A6-DA0C-7B09-5AB4-23EF44C79731}"/>
              </a:ext>
            </a:extLst>
          </p:cNvPr>
          <p:cNvSpPr txBox="1"/>
          <p:nvPr/>
        </p:nvSpPr>
        <p:spPr>
          <a:xfrm>
            <a:off x="3915375" y="4246677"/>
            <a:ext cx="311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MARKETING - JAN 2024</a:t>
            </a:r>
          </a:p>
        </p:txBody>
      </p:sp>
    </p:spTree>
    <p:extLst>
      <p:ext uri="{BB962C8B-B14F-4D97-AF65-F5344CB8AC3E}">
        <p14:creationId xmlns:p14="http://schemas.microsoft.com/office/powerpoint/2010/main" val="380046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FE82CC-E672-6784-2762-0182656D3769}"/>
              </a:ext>
            </a:extLst>
          </p:cNvPr>
          <p:cNvSpPr txBox="1"/>
          <p:nvPr/>
        </p:nvSpPr>
        <p:spPr>
          <a:xfrm>
            <a:off x="703556" y="36134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1835"/>
                </a:solidFill>
              </a:rPr>
              <a:t>SUMÁRIO</a:t>
            </a:r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69D5343A-4AB3-C090-852F-6A97202BA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38986"/>
              </p:ext>
            </p:extLst>
          </p:nvPr>
        </p:nvGraphicFramePr>
        <p:xfrm>
          <a:off x="848780" y="1593017"/>
          <a:ext cx="4961377" cy="36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2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3EFB228-19F7-AF28-DECD-9A726A6159FC}"/>
              </a:ext>
            </a:extLst>
          </p:cNvPr>
          <p:cNvSpPr txBox="1"/>
          <p:nvPr/>
        </p:nvSpPr>
        <p:spPr>
          <a:xfrm>
            <a:off x="684101" y="351615"/>
            <a:ext cx="158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1835"/>
                </a:solidFill>
              </a:rPr>
              <a:t>DEFINIÇÃO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13B8F2B-32A6-3B07-C50D-899590EB7918}"/>
              </a:ext>
            </a:extLst>
          </p:cNvPr>
          <p:cNvSpPr txBox="1"/>
          <p:nvPr/>
        </p:nvSpPr>
        <p:spPr>
          <a:xfrm>
            <a:off x="674373" y="983043"/>
            <a:ext cx="303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Seu conteúdo </a:t>
            </a:r>
            <a:r>
              <a:rPr lang="pt-BR" sz="2400" spc="-150" dirty="0">
                <a:solidFill>
                  <a:srgbClr val="0070C0"/>
                </a:solidFill>
              </a:rPr>
              <a:t>vai</a:t>
            </a:r>
            <a:r>
              <a:rPr lang="pt-BR" sz="2400" dirty="0">
                <a:solidFill>
                  <a:srgbClr val="0070C0"/>
                </a:solidFill>
              </a:rPr>
              <a:t> aqui!</a:t>
            </a:r>
          </a:p>
        </p:txBody>
      </p:sp>
    </p:spTree>
    <p:extLst>
      <p:ext uri="{BB962C8B-B14F-4D97-AF65-F5344CB8AC3E}">
        <p14:creationId xmlns:p14="http://schemas.microsoft.com/office/powerpoint/2010/main" val="312746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4951B59-8204-C081-67DF-411716CE7BD6}"/>
              </a:ext>
            </a:extLst>
          </p:cNvPr>
          <p:cNvSpPr/>
          <p:nvPr/>
        </p:nvSpPr>
        <p:spPr>
          <a:xfrm>
            <a:off x="1021664" y="1737862"/>
            <a:ext cx="2600325" cy="26003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E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79D07-C29C-0B3D-8BA3-5E24F92A3593}"/>
              </a:ext>
            </a:extLst>
          </p:cNvPr>
          <p:cNvSpPr txBox="1"/>
          <p:nvPr/>
        </p:nvSpPr>
        <p:spPr>
          <a:xfrm>
            <a:off x="3993999" y="2245306"/>
            <a:ext cx="50699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0" b="1" spc="-300" dirty="0">
                <a:solidFill>
                  <a:srgbClr val="00F6FF"/>
                </a:solidFill>
              </a:rPr>
              <a:t>Obrigado,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E2315-9E23-7006-0A3A-77485B8EA4C4}"/>
              </a:ext>
            </a:extLst>
          </p:cNvPr>
          <p:cNvSpPr txBox="1"/>
          <p:nvPr/>
        </p:nvSpPr>
        <p:spPr>
          <a:xfrm>
            <a:off x="4066017" y="3876522"/>
            <a:ext cx="203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E5C5"/>
                </a:solidFill>
              </a:rPr>
              <a:t>Gilvan Santana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B749E-8DB2-A6E0-2EB7-FA66795B1423}"/>
              </a:ext>
            </a:extLst>
          </p:cNvPr>
          <p:cNvSpPr txBox="1"/>
          <p:nvPr/>
        </p:nvSpPr>
        <p:spPr>
          <a:xfrm>
            <a:off x="4066017" y="4182994"/>
            <a:ext cx="29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E5C5"/>
                </a:solidFill>
              </a:rPr>
              <a:t>Gerente de Marketing</a:t>
            </a:r>
          </a:p>
        </p:txBody>
      </p:sp>
    </p:spTree>
    <p:extLst>
      <p:ext uri="{BB962C8B-B14F-4D97-AF65-F5344CB8AC3E}">
        <p14:creationId xmlns:p14="http://schemas.microsoft.com/office/powerpoint/2010/main" val="160707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@GilvanGis; </Manager>
  <Company>@GilvanGis;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@GilvanGis; </dc:title>
  <dc:subject>@GilvanGis; </dc:subject>
  <dc:creator>Gilvan Santana</dc:creator>
  <cp:keywords>@GilvanGis</cp:keywords>
  <cp:lastModifiedBy>Gilvan Santana</cp:lastModifiedBy>
  <cp:revision>1</cp:revision>
  <dcterms:created xsi:type="dcterms:W3CDTF">2024-01-31T14:17:04Z</dcterms:created>
  <dcterms:modified xsi:type="dcterms:W3CDTF">2024-01-31T20:25:23Z</dcterms:modified>
  <cp:category>@GilvanGis</cp:category>
</cp:coreProperties>
</file>